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88889" autoAdjust="0"/>
  </p:normalViewPr>
  <p:slideViewPr>
    <p:cSldViewPr snapToObjects="1">
      <p:cViewPr varScale="1">
        <p:scale>
          <a:sx n="125" d="100"/>
          <a:sy n="125" d="100"/>
        </p:scale>
        <p:origin x="-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1E4EF-E494-FF4E-B059-2C6E092B45F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A5A83-1C56-A446-8B99-37AB3D412F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A5A83-1C56-A446-8B99-37AB3D412FD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7AA43-5D7F-B943-BB0C-2D5468A84F8C}" type="datetimeFigureOut">
              <a:rPr lang="en-US" smtClean="0"/>
              <a:pPr/>
              <a:t>2/19/15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242AF-CB37-B74F-ADF8-E10F2EFFE5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3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Relationship Id="rId3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Relationship Id="rId3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itle plant slid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1371600"/>
            <a:ext cx="6934200" cy="4687808"/>
          </a:xfrm>
          <a:prstGeom prst="rect">
            <a:avLst/>
          </a:prstGeom>
        </p:spPr>
      </p:pic>
      <p:pic>
        <p:nvPicPr>
          <p:cNvPr id="21" name="Picture 20" descr="Salish Beadwork desig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6000"/>
            <a:ext cx="990599" cy="1724575"/>
          </a:xfrm>
          <a:prstGeom prst="rect">
            <a:avLst/>
          </a:prstGeom>
        </p:spPr>
      </p:pic>
      <p:pic>
        <p:nvPicPr>
          <p:cNvPr id="30" name="Picture 29" descr="Salish beadwork 2 sm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922198" cy="1143000"/>
          </a:xfrm>
          <a:prstGeom prst="rect">
            <a:avLst/>
          </a:prstGeom>
        </p:spPr>
      </p:pic>
      <p:pic>
        <p:nvPicPr>
          <p:cNvPr id="32" name="Picture 31" descr="Salish beadwork 2 sm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802" y="0"/>
            <a:ext cx="1922198" cy="1143000"/>
          </a:xfrm>
          <a:prstGeom prst="rect">
            <a:avLst/>
          </a:prstGeom>
        </p:spPr>
      </p:pic>
      <p:pic>
        <p:nvPicPr>
          <p:cNvPr id="33" name="Picture 32" descr="Salish Beadwork desig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1" y="2286000"/>
            <a:ext cx="990599" cy="1724575"/>
          </a:xfrm>
          <a:prstGeom prst="rect">
            <a:avLst/>
          </a:prstGeom>
        </p:spPr>
      </p:pic>
      <p:pic>
        <p:nvPicPr>
          <p:cNvPr id="34" name="Picture 33" descr="Salish beadwork design 1 sm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5373608"/>
            <a:ext cx="2551298" cy="1484392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ellowbell slide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50" y="304800"/>
            <a:ext cx="7933700" cy="1128712"/>
          </a:xfrm>
          <a:prstGeom prst="rect">
            <a:avLst/>
          </a:prstGeom>
        </p:spPr>
      </p:pic>
      <p:pic>
        <p:nvPicPr>
          <p:cNvPr id="7" name="Picture 6" descr="images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362200"/>
            <a:ext cx="4144879" cy="29718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362200"/>
            <a:ext cx="3587262" cy="38862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odding onio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71800"/>
            <a:ext cx="4724400" cy="3632200"/>
          </a:xfrm>
          <a:prstGeom prst="rect">
            <a:avLst/>
          </a:prstGeom>
        </p:spPr>
      </p:pic>
      <p:pic>
        <p:nvPicPr>
          <p:cNvPr id="8" name="Picture 7" descr="nodding onion 2 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599" y="2667000"/>
            <a:ext cx="2619895" cy="3937000"/>
          </a:xfrm>
          <a:prstGeom prst="rect">
            <a:avLst/>
          </a:prstGeom>
        </p:spPr>
      </p:pic>
      <p:pic>
        <p:nvPicPr>
          <p:cNvPr id="9" name="Picture 8" descr="wild on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292" y="338138"/>
            <a:ext cx="7371016" cy="103346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192478" y="1370012"/>
            <a:ext cx="737101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ft-potato right-yellowbe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870076"/>
            <a:ext cx="3352800" cy="4876800"/>
          </a:xfrm>
          <a:prstGeom prst="rect">
            <a:avLst/>
          </a:prstGeom>
        </p:spPr>
      </p:pic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657600"/>
            <a:ext cx="4001416" cy="2997200"/>
          </a:xfrm>
          <a:prstGeom prst="rect">
            <a:avLst/>
          </a:prstGeom>
        </p:spPr>
      </p:pic>
      <p:pic>
        <p:nvPicPr>
          <p:cNvPr id="11" name="Picture 10" descr="indian potato slide 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223838"/>
            <a:ext cx="6172200" cy="16383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berry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819400"/>
            <a:ext cx="4751917" cy="3563938"/>
          </a:xfrm>
          <a:prstGeom prst="rect">
            <a:avLst/>
          </a:prstGeom>
        </p:spPr>
      </p:pic>
      <p:pic>
        <p:nvPicPr>
          <p:cNvPr id="7" name="Picture 6" descr="images-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057400"/>
            <a:ext cx="3621088" cy="4645234"/>
          </a:xfrm>
          <a:prstGeom prst="rect">
            <a:avLst/>
          </a:prstGeom>
        </p:spPr>
      </p:pic>
      <p:pic>
        <p:nvPicPr>
          <p:cNvPr id="8" name="Picture 7" descr="serviceberry slide 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0" y="138113"/>
            <a:ext cx="7404100" cy="10033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812800" y="1141413"/>
            <a:ext cx="74041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uckleberry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505200"/>
            <a:ext cx="3860800" cy="2108200"/>
          </a:xfrm>
          <a:prstGeom prst="rect">
            <a:avLst/>
          </a:prstGeom>
        </p:spPr>
      </p:pic>
      <p:pic>
        <p:nvPicPr>
          <p:cNvPr id="7" name="Picture 6" descr="HuckleberryBu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43" y="2895600"/>
            <a:ext cx="4674657" cy="3505993"/>
          </a:xfrm>
          <a:prstGeom prst="rect">
            <a:avLst/>
          </a:prstGeom>
        </p:spPr>
      </p:pic>
      <p:pic>
        <p:nvPicPr>
          <p:cNvPr id="8" name="Picture 7" descr="huckleberry slide 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52400"/>
            <a:ext cx="5791200" cy="155228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752600" y="1704680"/>
            <a:ext cx="5791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am berry 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0"/>
            <a:ext cx="4876800" cy="3245289"/>
          </a:xfrm>
          <a:prstGeom prst="rect">
            <a:avLst/>
          </a:prstGeom>
        </p:spPr>
      </p:pic>
      <p:pic>
        <p:nvPicPr>
          <p:cNvPr id="5" name="Picture 4" descr="foamberri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2483569"/>
            <a:ext cx="3276600" cy="4374431"/>
          </a:xfrm>
          <a:prstGeom prst="rect">
            <a:avLst/>
          </a:prstGeom>
        </p:spPr>
      </p:pic>
      <p:pic>
        <p:nvPicPr>
          <p:cNvPr id="6" name="Picture 5" descr="indian icecream slide 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152401"/>
            <a:ext cx="6756400" cy="181724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okecherry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438400"/>
            <a:ext cx="4183966" cy="3162300"/>
          </a:xfrm>
          <a:prstGeom prst="rect">
            <a:avLst/>
          </a:prstGeom>
        </p:spPr>
      </p:pic>
      <p:pic>
        <p:nvPicPr>
          <p:cNvPr id="5" name="Picture 4" descr="chokecherry 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451100"/>
            <a:ext cx="4204878" cy="3149600"/>
          </a:xfrm>
          <a:prstGeom prst="rect">
            <a:avLst/>
          </a:prstGeom>
        </p:spPr>
      </p:pic>
      <p:pic>
        <p:nvPicPr>
          <p:cNvPr id="6" name="Picture 5" descr="chokecherry slide 1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16" y="457200"/>
            <a:ext cx="6870700" cy="10160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901016" y="1473200"/>
            <a:ext cx="68707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7263716" y="965200"/>
            <a:ext cx="1016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arrow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981200"/>
            <a:ext cx="2942844" cy="4296123"/>
          </a:xfrm>
          <a:prstGeom prst="rect">
            <a:avLst/>
          </a:prstGeom>
        </p:spPr>
      </p:pic>
      <p:pic>
        <p:nvPicPr>
          <p:cNvPr id="6" name="Picture 5" descr="yarrow-lea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19400"/>
            <a:ext cx="5302250" cy="2984357"/>
          </a:xfrm>
          <a:prstGeom prst="rect">
            <a:avLst/>
          </a:prstGeom>
        </p:spPr>
      </p:pic>
      <p:pic>
        <p:nvPicPr>
          <p:cNvPr id="7" name="Picture 6" descr="yarrow slide 1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228600"/>
            <a:ext cx="6620932" cy="17526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rsem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057400"/>
            <a:ext cx="4298156" cy="4670029"/>
          </a:xfrm>
          <a:prstGeom prst="rect">
            <a:avLst/>
          </a:prstGeom>
        </p:spPr>
      </p:pic>
      <p:pic>
        <p:nvPicPr>
          <p:cNvPr id="5" name="Picture 4" descr="horsemint slide 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52400"/>
            <a:ext cx="6858000" cy="1738148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5402"/>
            <a:ext cx="3031592" cy="3975099"/>
          </a:xfrm>
          <a:prstGeom prst="rect">
            <a:avLst/>
          </a:prstGeom>
        </p:spPr>
      </p:pic>
      <p:pic>
        <p:nvPicPr>
          <p:cNvPr id="5" name="Picture 4" descr="sage 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882901"/>
            <a:ext cx="4657810" cy="3657600"/>
          </a:xfrm>
          <a:prstGeom prst="rect">
            <a:avLst/>
          </a:prstGeom>
        </p:spPr>
      </p:pic>
      <p:pic>
        <p:nvPicPr>
          <p:cNvPr id="7" name="Picture 6" descr="sage slide 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304800"/>
            <a:ext cx="6172200" cy="12954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flower 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11095"/>
            <a:ext cx="3365500" cy="4551274"/>
          </a:xfrm>
          <a:prstGeom prst="rect">
            <a:avLst/>
          </a:prstGeom>
        </p:spPr>
      </p:pic>
      <p:pic>
        <p:nvPicPr>
          <p:cNvPr id="6" name="Picture 5" descr="sunflower slid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8600"/>
            <a:ext cx="8116570" cy="16764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innikinnick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400300"/>
            <a:ext cx="4343400" cy="4343400"/>
          </a:xfrm>
          <a:prstGeom prst="rect">
            <a:avLst/>
          </a:prstGeom>
        </p:spPr>
      </p:pic>
      <p:pic>
        <p:nvPicPr>
          <p:cNvPr id="5" name="Picture 4" descr="kinnikinnick slide 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69863"/>
            <a:ext cx="6146800" cy="20066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junip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971800"/>
            <a:ext cx="4953000" cy="3714752"/>
          </a:xfrm>
          <a:prstGeom prst="rect">
            <a:avLst/>
          </a:prstGeom>
        </p:spPr>
      </p:pic>
      <p:pic>
        <p:nvPicPr>
          <p:cNvPr id="9" name="Picture 8" descr="Juniper slide 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975" y="427037"/>
            <a:ext cx="6184900" cy="127000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831975" y="1697038"/>
            <a:ext cx="61849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gwood 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743200"/>
            <a:ext cx="4143789" cy="2792884"/>
          </a:xfrm>
          <a:prstGeom prst="rect">
            <a:avLst/>
          </a:prstGeom>
        </p:spPr>
      </p:pic>
      <p:pic>
        <p:nvPicPr>
          <p:cNvPr id="6" name="Picture 5" descr="Unknown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209800"/>
            <a:ext cx="4490073" cy="3708400"/>
          </a:xfrm>
          <a:prstGeom prst="rect">
            <a:avLst/>
          </a:prstGeom>
        </p:spPr>
      </p:pic>
      <p:pic>
        <p:nvPicPr>
          <p:cNvPr id="7" name="Picture 6" descr="dogwood slide 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31" y="189378"/>
            <a:ext cx="7069138" cy="1049993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-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895599"/>
            <a:ext cx="2768600" cy="3710495"/>
          </a:xfrm>
          <a:prstGeom prst="rect">
            <a:avLst/>
          </a:prstGeom>
        </p:spPr>
      </p:pic>
      <p:pic>
        <p:nvPicPr>
          <p:cNvPr id="6" name="Picture 5" descr="Unknown-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895600"/>
            <a:ext cx="3378918" cy="3710494"/>
          </a:xfrm>
          <a:prstGeom prst="rect">
            <a:avLst/>
          </a:prstGeom>
        </p:spPr>
      </p:pic>
      <p:pic>
        <p:nvPicPr>
          <p:cNvPr id="7" name="Picture 6" descr="cedar slide 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152400"/>
            <a:ext cx="4935537" cy="2235152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-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81200"/>
            <a:ext cx="3429000" cy="4577892"/>
          </a:xfrm>
          <a:prstGeom prst="rect">
            <a:avLst/>
          </a:prstGeom>
        </p:spPr>
      </p:pic>
      <p:pic>
        <p:nvPicPr>
          <p:cNvPr id="5" name="Picture 4" descr="Larch_cones_and_foliage_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895600"/>
            <a:ext cx="4083049" cy="3062287"/>
          </a:xfrm>
          <a:prstGeom prst="rect">
            <a:avLst/>
          </a:prstGeom>
        </p:spPr>
      </p:pic>
      <p:pic>
        <p:nvPicPr>
          <p:cNvPr id="6" name="Picture 5" descr="larch slide 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304800"/>
            <a:ext cx="7391400" cy="15367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tterroot-di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276600"/>
            <a:ext cx="4191000" cy="3008057"/>
          </a:xfrm>
          <a:prstGeom prst="rect">
            <a:avLst/>
          </a:prstGeom>
        </p:spPr>
      </p:pic>
      <p:pic>
        <p:nvPicPr>
          <p:cNvPr id="6" name="Picture 5" descr="Bitterroot slid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"/>
            <a:ext cx="8712896" cy="1447800"/>
          </a:xfrm>
          <a:prstGeom prst="rect">
            <a:avLst/>
          </a:prstGeom>
        </p:spPr>
      </p:pic>
      <p:pic>
        <p:nvPicPr>
          <p:cNvPr id="7" name="Picture 6" descr="Bitterroot 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893678"/>
            <a:ext cx="4156324" cy="2765844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ma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795" y="2057400"/>
            <a:ext cx="4710733" cy="4648200"/>
          </a:xfrm>
          <a:prstGeom prst="rect">
            <a:avLst/>
          </a:prstGeom>
        </p:spPr>
      </p:pic>
      <p:pic>
        <p:nvPicPr>
          <p:cNvPr id="5" name="Picture 4" descr="camas slide 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28601"/>
            <a:ext cx="6605588" cy="1711292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tterucp 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2209800"/>
            <a:ext cx="4648200" cy="4648200"/>
          </a:xfrm>
          <a:prstGeom prst="rect">
            <a:avLst/>
          </a:prstGeom>
        </p:spPr>
      </p:pic>
      <p:pic>
        <p:nvPicPr>
          <p:cNvPr id="5" name="Picture 4" descr="buttercup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124200"/>
            <a:ext cx="3136900" cy="2590800"/>
          </a:xfrm>
          <a:prstGeom prst="rect">
            <a:avLst/>
          </a:prstGeom>
        </p:spPr>
      </p:pic>
      <p:pic>
        <p:nvPicPr>
          <p:cNvPr id="6" name="Picture 5" descr="buttercup slide 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228601"/>
            <a:ext cx="7124700" cy="16764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ild rose slide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41300"/>
            <a:ext cx="7427451" cy="1986319"/>
          </a:xfrm>
          <a:prstGeom prst="rect">
            <a:avLst/>
          </a:prstGeom>
        </p:spPr>
      </p:pic>
      <p:pic>
        <p:nvPicPr>
          <p:cNvPr id="6" name="Picture 5" descr="wild ros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431081"/>
            <a:ext cx="3329264" cy="4444738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lacierlily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2057400"/>
            <a:ext cx="4419600" cy="4559587"/>
          </a:xfrm>
          <a:prstGeom prst="rect">
            <a:avLst/>
          </a:prstGeom>
        </p:spPr>
      </p:pic>
      <p:pic>
        <p:nvPicPr>
          <p:cNvPr id="5" name="Picture 4" descr="glacier lilly slide 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8600"/>
            <a:ext cx="8135440" cy="13716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ian paintbrush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551281"/>
            <a:ext cx="3009900" cy="4306719"/>
          </a:xfrm>
          <a:prstGeom prst="rect">
            <a:avLst/>
          </a:prstGeom>
        </p:spPr>
      </p:pic>
      <p:pic>
        <p:nvPicPr>
          <p:cNvPr id="5" name="Picture 4" descr="Indian paintbrush slide 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52400"/>
            <a:ext cx="6159500" cy="21717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752600" y="2324100"/>
            <a:ext cx="61595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otingsta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750976"/>
            <a:ext cx="3886200" cy="3965511"/>
          </a:xfrm>
          <a:prstGeom prst="rect">
            <a:avLst/>
          </a:prstGeom>
        </p:spPr>
      </p:pic>
      <p:pic>
        <p:nvPicPr>
          <p:cNvPr id="5" name="Picture 4" descr="shooting star slide 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73025"/>
            <a:ext cx="6134100" cy="23749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66900" y="2447925"/>
            <a:ext cx="61341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</Words>
  <Application>Microsoft Macintosh PowerPoint</Application>
  <PresentationFormat>On-screen Show (4:3)</PresentationFormat>
  <Paragraphs>1</Paragraphs>
  <Slides>24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Salish Culture Committee</Company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Sadie Peone</dc:creator>
  <cp:lastModifiedBy>Sadie Peone</cp:lastModifiedBy>
  <cp:revision>3</cp:revision>
  <dcterms:created xsi:type="dcterms:W3CDTF">2015-02-19T17:59:21Z</dcterms:created>
  <dcterms:modified xsi:type="dcterms:W3CDTF">2015-02-19T18:00:38Z</dcterms:modified>
</cp:coreProperties>
</file>